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D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>
      <p:cViewPr>
        <p:scale>
          <a:sx n="76" d="100"/>
          <a:sy n="76" d="100"/>
        </p:scale>
        <p:origin x="12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8284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Orientation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/>
              <a:t>www.cc4e.com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515566" y="200049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3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60DA37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6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6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6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147677">
            <a:off x="7480908" y="638828"/>
            <a:ext cx="656356" cy="1389422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5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3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1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36326" y="3151743"/>
            <a:ext cx="684289" cy="1454267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5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758604" y="200049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5001641" y="200049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8338086" y="574714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0">
            <a:off x="2542523" y="4053462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243240" y="5819450"/>
            <a:ext cx="2366828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100" dirty="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7">
            <a:off x="3978071" y="1830395"/>
            <a:ext cx="563043" cy="12374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79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Gill Sans</vt:lpstr>
      <vt:lpstr>Marker Felt</vt:lpstr>
      <vt:lpstr>Office Theme</vt:lpstr>
      <vt:lpstr>Object Orientation</vt:lpstr>
      <vt:lpstr>Evolution of Computer Languages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5</cp:revision>
  <dcterms:created xsi:type="dcterms:W3CDTF">2023-02-25T13:30:24Z</dcterms:created>
  <dcterms:modified xsi:type="dcterms:W3CDTF">2023-02-26T19:04:07Z</dcterms:modified>
</cp:coreProperties>
</file>